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 varScale="1">
        <p:scale>
          <a:sx n="48" d="100"/>
          <a:sy n="48" d="100"/>
        </p:scale>
        <p:origin x="-11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0C4A-52A7-4C84-8773-50B78CFE40D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96D0-40EF-4809-A213-5AB127507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0C4A-52A7-4C84-8773-50B78CFE40D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96D0-40EF-4809-A213-5AB127507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0C4A-52A7-4C84-8773-50B78CFE40D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96D0-40EF-4809-A213-5AB127507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0C4A-52A7-4C84-8773-50B78CFE40D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96D0-40EF-4809-A213-5AB127507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0C4A-52A7-4C84-8773-50B78CFE40D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96D0-40EF-4809-A213-5AB127507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0C4A-52A7-4C84-8773-50B78CFE40D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96D0-40EF-4809-A213-5AB127507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0C4A-52A7-4C84-8773-50B78CFE40D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96D0-40EF-4809-A213-5AB127507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0C4A-52A7-4C84-8773-50B78CFE40D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96D0-40EF-4809-A213-5AB127507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0C4A-52A7-4C84-8773-50B78CFE40D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96D0-40EF-4809-A213-5AB127507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0C4A-52A7-4C84-8773-50B78CFE40D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96D0-40EF-4809-A213-5AB127507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0C4A-52A7-4C84-8773-50B78CFE40D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96D0-40EF-4809-A213-5AB127507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90C4A-52A7-4C84-8773-50B78CFE40D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996D0-40EF-4809-A213-5AB127507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ques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91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  By: Thea Carroll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altheacarroll</dc:creator>
  <cp:lastModifiedBy>altheacarroll</cp:lastModifiedBy>
  <cp:revision>2</cp:revision>
  <dcterms:created xsi:type="dcterms:W3CDTF">2010-12-07T14:43:13Z</dcterms:created>
  <dcterms:modified xsi:type="dcterms:W3CDTF">2010-12-08T13:48:09Z</dcterms:modified>
</cp:coreProperties>
</file>